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3"/>
  </p:sldMasterIdLst>
  <p:notesMasterIdLst>
    <p:notesMasterId r:id="rId5"/>
  </p:notesMasterIdLst>
  <p:handoutMasterIdLst>
    <p:handoutMasterId r:id="rId6"/>
  </p:handoutMasterIdLst>
  <p:sldIdLst>
    <p:sldId id="2147480688" r:id="rId4"/>
  </p:sldIdLst>
  <p:sldSz cx="18288000" cy="10287000"/>
  <p:notesSz cx="9144000" cy="6858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760" userDrawn="1">
          <p15:clr>
            <a:srgbClr val="A4A3A4"/>
          </p15:clr>
        </p15:guide>
        <p15:guide id="3" orient="horz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0C3B16-4D60-ABB2-62A7-724763485E33}" name="Crompton, Helen" initials="CH" userId="S::crompton@odu.edu::f39d3914-6a40-4f8f-ae7b-3e8a82eeaaee" providerId="AD"/>
  <p188:author id="{E519EC90-5149-69B5-6B8B-EA6F169157F1}" name="Nario, Kris" initials="KN" userId="S::knario@odu.edu::0a9866a6-a80d-41aa-b21c-1f7b5d7757d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rio, Kris" initials="NK" lastIdx="2" clrIdx="0">
    <p:extLst>
      <p:ext uri="{19B8F6BF-5375-455C-9EA6-DF929625EA0E}">
        <p15:presenceInfo xmlns:p15="http://schemas.microsoft.com/office/powerpoint/2012/main" userId="S::knario@odu.edu::0a9866a6-a80d-41aa-b21c-1f7b5d7757d0" providerId="AD"/>
      </p:ext>
    </p:extLst>
  </p:cmAuthor>
  <p:cmAuthor id="2" name="Gray, Jacky" initials="GJ" lastIdx="1" clrIdx="1">
    <p:extLst>
      <p:ext uri="{19B8F6BF-5375-455C-9EA6-DF929625EA0E}">
        <p15:presenceInfo xmlns:p15="http://schemas.microsoft.com/office/powerpoint/2012/main" userId="Gray, Jack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67171"/>
    <a:srgbClr val="525252"/>
    <a:srgbClr val="BDD7EE"/>
    <a:srgbClr val="594E6A"/>
    <a:srgbClr val="25202C"/>
    <a:srgbClr val="969696"/>
    <a:srgbClr val="4472C4"/>
    <a:srgbClr val="A7E1EF"/>
    <a:srgbClr val="6DD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89365" autoAdjust="0"/>
  </p:normalViewPr>
  <p:slideViewPr>
    <p:cSldViewPr snapToGrid="0" showGuides="1">
      <p:cViewPr varScale="1">
        <p:scale>
          <a:sx n="48" d="100"/>
          <a:sy n="48" d="100"/>
        </p:scale>
        <p:origin x="1860" y="42"/>
      </p:cViewPr>
      <p:guideLst>
        <p:guide pos="5760"/>
        <p:guide orient="horz" pos="3240"/>
      </p:guideLst>
    </p:cSldViewPr>
  </p:slideViewPr>
  <p:outlineViewPr>
    <p:cViewPr>
      <p:scale>
        <a:sx n="33" d="100"/>
        <a:sy n="33" d="100"/>
      </p:scale>
      <p:origin x="0" y="-1688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79" d="100"/>
          <a:sy n="179" d="100"/>
        </p:scale>
        <p:origin x="25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slideMaster" Target="slideMasters/slideMaster1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E7CBCE9-5D71-2CA8-963F-594E509DD4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484110-C97E-8872-A434-BDA1647C03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E1BC0-1BF4-1D12-086D-A77F31BEB0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52F5A-B8D5-1E42-9949-DC5AD242AD16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09386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83BF30FB-EA47-B04F-B3E6-F5041EA14FD5}" type="datetimeFigureOut">
              <a:rPr lang="en-US" smtClean="0"/>
              <a:pPr/>
              <a:t>3/19/2025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56EB000B-E327-4A4D-B113-2CF9316D7B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69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16579516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21592-330E-C21B-13A6-BCA09038C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38437"/>
            <a:ext cx="1737360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364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EC89991-806D-EA7E-B665-4D929CCB84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" y="533400"/>
            <a:ext cx="17373600" cy="789214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4E51E-40AB-268C-90DA-4EA89553E1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0581" y="8741229"/>
            <a:ext cx="17360219" cy="904196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</p:spTree>
    <p:extLst>
      <p:ext uri="{BB962C8B-B14F-4D97-AF65-F5344CB8AC3E}">
        <p14:creationId xmlns:p14="http://schemas.microsoft.com/office/powerpoint/2010/main" val="364864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CCBAF4BF-30CB-DCED-DA5B-4B96BBA81E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6917" y="250371"/>
            <a:ext cx="7204537" cy="94823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A339E42-5A5A-A82F-BF6D-8252EFCCFA0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8059" y="250371"/>
            <a:ext cx="4778069" cy="45502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F8B6FA62-AEA9-4C91-D0F6-6698195EAE0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052731" y="250371"/>
            <a:ext cx="4778069" cy="4550229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8E68A4E8-C042-D881-9CB8-F4D493F71C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68058" y="5143500"/>
            <a:ext cx="4778069" cy="458922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DB0CF7BD-DB42-AA0D-65CA-BDBAC2B6BB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052731" y="5143500"/>
            <a:ext cx="4778069" cy="45892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7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68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16579516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21592-330E-C21B-13A6-BCA09038C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38437"/>
            <a:ext cx="868680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4DD08AD-8CB0-5E31-A4C7-279B5B83870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305872" y="2738438"/>
            <a:ext cx="8503920" cy="69961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1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16579516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21592-330E-C21B-13A6-BCA09038C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38437"/>
            <a:ext cx="841248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417A6FC-6DFC-654D-D588-EBDBE4A55FF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418320" y="2738437"/>
            <a:ext cx="841248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409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Big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9448800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45DA45-1FD1-78EE-3C63-5EEA953BED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9" y="2754086"/>
            <a:ext cx="9350829" cy="6978638"/>
          </a:xfrm>
        </p:spPr>
        <p:txBody>
          <a:bodyPr/>
          <a:lstStyle>
            <a:lvl1pPr marL="0" indent="0">
              <a:buNone/>
              <a:defRPr/>
            </a:lvl1pPr>
            <a:lvl2pPr marL="685800" indent="0">
              <a:buNone/>
              <a:defRPr/>
            </a:lvl2pPr>
            <a:lvl3pPr marL="1371600" indent="0">
              <a:buNone/>
              <a:defRPr/>
            </a:lvl3pPr>
            <a:lvl4pPr marL="2057400" indent="0">
              <a:buNone/>
              <a:defRPr/>
            </a:lvl4pPr>
            <a:lvl5pPr marL="2743200" indent="0">
              <a:buNone/>
              <a:defRPr/>
            </a:lvl5pPr>
          </a:lstStyle>
          <a:p>
            <a:pPr lvl="0"/>
            <a:r>
              <a:rPr lang="en-US" dirty="0"/>
              <a:t>Insert text 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DB0CF7BD-DB42-AA0D-65CA-BDBAC2B6BB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156371" y="5143500"/>
            <a:ext cx="7674429" cy="458922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E81A0D7-A5A1-7790-E905-8F27285576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156371" y="288472"/>
            <a:ext cx="7674429" cy="4589224"/>
          </a:xfrm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90F3AB3-030A-BCDC-67AC-DE272DF78C57}"/>
              </a:ext>
            </a:extLst>
          </p:cNvPr>
          <p:cNvCxnSpPr>
            <a:cxnSpLocks/>
          </p:cNvCxnSpPr>
          <p:nvPr userDrawn="1"/>
        </p:nvCxnSpPr>
        <p:spPr>
          <a:xfrm>
            <a:off x="-189937" y="10037937"/>
            <a:ext cx="18617085" cy="0"/>
          </a:xfrm>
          <a:prstGeom prst="line">
            <a:avLst/>
          </a:prstGeom>
          <a:ln w="260350">
            <a:solidFill>
              <a:srgbClr val="25419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04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EB22C-F8B7-0176-41A9-E510AE2E5A2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6915" y="250371"/>
            <a:ext cx="7204538" cy="9482353"/>
          </a:xfrm>
          <a:custGeom>
            <a:avLst/>
            <a:gdLst>
              <a:gd name="connsiteX0" fmla="*/ 0 w 7204538"/>
              <a:gd name="connsiteY0" fmla="*/ 0 h 9482353"/>
              <a:gd name="connsiteX1" fmla="*/ 7204538 w 7204538"/>
              <a:gd name="connsiteY1" fmla="*/ 0 h 9482353"/>
              <a:gd name="connsiteX2" fmla="*/ 7204538 w 7204538"/>
              <a:gd name="connsiteY2" fmla="*/ 2619178 h 9482353"/>
              <a:gd name="connsiteX3" fmla="*/ 6776640 w 7204538"/>
              <a:gd name="connsiteY3" fmla="*/ 2619178 h 9482353"/>
              <a:gd name="connsiteX4" fmla="*/ 6776640 w 7204538"/>
              <a:gd name="connsiteY4" fmla="*/ 6409075 h 9482353"/>
              <a:gd name="connsiteX5" fmla="*/ 7204538 w 7204538"/>
              <a:gd name="connsiteY5" fmla="*/ 6836972 h 9482353"/>
              <a:gd name="connsiteX6" fmla="*/ 7204538 w 7204538"/>
              <a:gd name="connsiteY6" fmla="*/ 9482353 h 9482353"/>
              <a:gd name="connsiteX7" fmla="*/ 0 w 7204538"/>
              <a:gd name="connsiteY7" fmla="*/ 9482353 h 948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04538" h="9482353">
                <a:moveTo>
                  <a:pt x="0" y="0"/>
                </a:moveTo>
                <a:lnTo>
                  <a:pt x="7204538" y="0"/>
                </a:lnTo>
                <a:lnTo>
                  <a:pt x="7204538" y="2619178"/>
                </a:lnTo>
                <a:lnTo>
                  <a:pt x="6776640" y="2619178"/>
                </a:lnTo>
                <a:lnTo>
                  <a:pt x="6776640" y="6409075"/>
                </a:lnTo>
                <a:lnTo>
                  <a:pt x="7204538" y="6836972"/>
                </a:lnTo>
                <a:lnTo>
                  <a:pt x="7204538" y="9482353"/>
                </a:lnTo>
                <a:lnTo>
                  <a:pt x="0" y="948235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Insert Media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E595D3-75FD-040E-107C-6286E3769955}"/>
              </a:ext>
            </a:extLst>
          </p:cNvPr>
          <p:cNvCxnSpPr>
            <a:cxnSpLocks/>
          </p:cNvCxnSpPr>
          <p:nvPr userDrawn="1"/>
        </p:nvCxnSpPr>
        <p:spPr>
          <a:xfrm>
            <a:off x="-189937" y="10037937"/>
            <a:ext cx="18617085" cy="0"/>
          </a:xfrm>
          <a:prstGeom prst="line">
            <a:avLst/>
          </a:prstGeom>
          <a:ln w="260350">
            <a:solidFill>
              <a:srgbClr val="25419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Snip Single Corner Rectangle 5">
            <a:extLst>
              <a:ext uri="{FF2B5EF4-FFF2-40B4-BE49-F238E27FC236}">
                <a16:creationId xmlns:a16="http://schemas.microsoft.com/office/drawing/2014/main" id="{C4C345EA-8F9E-9BB1-1670-1222788F96D4}"/>
              </a:ext>
            </a:extLst>
          </p:cNvPr>
          <p:cNvSpPr/>
          <p:nvPr userDrawn="1"/>
        </p:nvSpPr>
        <p:spPr>
          <a:xfrm rot="10800000">
            <a:off x="7233556" y="2869549"/>
            <a:ext cx="11066582" cy="4547895"/>
          </a:xfrm>
          <a:prstGeom prst="snip1Rect">
            <a:avLst/>
          </a:prstGeom>
          <a:solidFill>
            <a:srgbClr val="2541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54192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54F6AC-7DF2-8C32-B160-B5020963D9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2173" y="3652833"/>
            <a:ext cx="10169347" cy="2981325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Insert Quote</a:t>
            </a:r>
          </a:p>
        </p:txBody>
      </p:sp>
    </p:spTree>
    <p:extLst>
      <p:ext uri="{BB962C8B-B14F-4D97-AF65-F5344CB8AC3E}">
        <p14:creationId xmlns:p14="http://schemas.microsoft.com/office/powerpoint/2010/main" val="388978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/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1E35F4-6440-C072-1957-2B5F7EC6F03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0"/>
            <a:ext cx="18288000" cy="10287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Insert Media</a:t>
            </a:r>
          </a:p>
        </p:txBody>
      </p:sp>
    </p:spTree>
    <p:extLst>
      <p:ext uri="{BB962C8B-B14F-4D97-AF65-F5344CB8AC3E}">
        <p14:creationId xmlns:p14="http://schemas.microsoft.com/office/powerpoint/2010/main" val="36316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8415338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1C6DB1-7AAE-9259-D096-A999004ECA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2738436"/>
            <a:ext cx="8415338" cy="70008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EC89991-806D-EA7E-B665-4D929CCB84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144000" y="271463"/>
            <a:ext cx="8686800" cy="94678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5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3 Images,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547688"/>
            <a:ext cx="16579517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1C6DB1-7AAE-9259-D096-A999004ECA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8773886"/>
            <a:ext cx="5508171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C2C5BE5-7527-C075-3587-C676D47CC9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" y="2738438"/>
            <a:ext cx="5508171" cy="5937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2751D02-9662-19D5-8ECE-3E4F459F52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9367" y="8773886"/>
            <a:ext cx="5508171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B00A2EE1-BA8B-E033-3BFC-BBD08B204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914" y="2738438"/>
            <a:ext cx="5508171" cy="59372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D03BA3DD-DE1A-28C1-CC2C-D8595DEED7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22629" y="8773886"/>
            <a:ext cx="5508171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95123F3-84F1-FA84-BFAA-16D4EEAC0F6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322629" y="2738438"/>
            <a:ext cx="5508171" cy="59372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9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Big Images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547688"/>
            <a:ext cx="16579517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1C6DB1-7AAE-9259-D096-A999004ECA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199" y="8773886"/>
            <a:ext cx="8458200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C2C5BE5-7527-C075-3587-C676D47CC9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199" y="2738438"/>
            <a:ext cx="8458200" cy="593725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0D65E104-6EAE-D80D-3768-C1A02004996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69971" y="8773886"/>
            <a:ext cx="8458200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FD25A553-B5C7-FA48-CAAC-414441034F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69971" y="2738438"/>
            <a:ext cx="8458200" cy="59372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3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47688"/>
            <a:ext cx="17373600" cy="1967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page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38437"/>
            <a:ext cx="1737360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536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6" r:id="rId2"/>
    <p:sldLayoutId id="2147483648" r:id="rId3"/>
    <p:sldLayoutId id="2147483713" r:id="rId4"/>
    <p:sldLayoutId id="2147483737" r:id="rId5"/>
    <p:sldLayoutId id="2147483708" r:id="rId6"/>
    <p:sldLayoutId id="2147483711" r:id="rId7"/>
    <p:sldLayoutId id="2147483714" r:id="rId8"/>
    <p:sldLayoutId id="2147483716" r:id="rId9"/>
    <p:sldLayoutId id="2147483712" r:id="rId10"/>
    <p:sldLayoutId id="2147483715" r:id="rId11"/>
    <p:sldLayoutId id="2147483736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rgbClr val="25419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1371600" rtl="0" eaLnBrk="1" latinLnBrk="0" hangingPunct="1">
        <a:lnSpc>
          <a:spcPct val="150000"/>
        </a:lnSpc>
        <a:spcBef>
          <a:spcPts val="1500"/>
        </a:spcBef>
        <a:buClr>
          <a:srgbClr val="254192"/>
        </a:buClr>
        <a:buFont typeface="Wingdings" pitchFamily="2" charset="2"/>
        <a:buChar char="§"/>
        <a:defRPr sz="44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10287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40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7145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32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24003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2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30861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2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>
          <p15:clr>
            <a:srgbClr val="F26B43"/>
          </p15:clr>
        </p15:guide>
        <p15:guide id="2" pos="5760">
          <p15:clr>
            <a:srgbClr val="F26B43"/>
          </p15:clr>
        </p15:guide>
        <p15:guide id="3" orient="horz" pos="1456">
          <p15:clr>
            <a:srgbClr val="F26B43"/>
          </p15:clr>
        </p15:guide>
        <p15:guide id="4" orient="horz" pos="22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5.svg"/><Relationship Id="rId21" Type="http://schemas.openxmlformats.org/officeDocument/2006/relationships/image" Target="../media/image20.png"/><Relationship Id="rId34" Type="http://schemas.openxmlformats.org/officeDocument/2006/relationships/image" Target="../media/image33.svg"/><Relationship Id="rId42" Type="http://schemas.openxmlformats.org/officeDocument/2006/relationships/image" Target="../media/image41.svg"/><Relationship Id="rId47" Type="http://schemas.openxmlformats.org/officeDocument/2006/relationships/image" Target="../media/image46.png"/><Relationship Id="rId50" Type="http://schemas.openxmlformats.org/officeDocument/2006/relationships/image" Target="../media/image49.svg"/><Relationship Id="rId55" Type="http://schemas.openxmlformats.org/officeDocument/2006/relationships/image" Target="../media/image54.png"/><Relationship Id="rId63" Type="http://schemas.openxmlformats.org/officeDocument/2006/relationships/image" Target="../media/image6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37" Type="http://schemas.openxmlformats.org/officeDocument/2006/relationships/image" Target="../media/image36.png"/><Relationship Id="rId40" Type="http://schemas.openxmlformats.org/officeDocument/2006/relationships/image" Target="../media/image39.sv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svg"/><Relationship Id="rId66" Type="http://schemas.openxmlformats.org/officeDocument/2006/relationships/image" Target="../media/image65.svg"/><Relationship Id="rId5" Type="http://schemas.openxmlformats.org/officeDocument/2006/relationships/image" Target="../media/image4.png"/><Relationship Id="rId61" Type="http://schemas.openxmlformats.org/officeDocument/2006/relationships/image" Target="../media/image60.png"/><Relationship Id="rId19" Type="http://schemas.openxmlformats.org/officeDocument/2006/relationships/image" Target="../media/image1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svg"/><Relationship Id="rId56" Type="http://schemas.openxmlformats.org/officeDocument/2006/relationships/image" Target="../media/image55.svg"/><Relationship Id="rId64" Type="http://schemas.openxmlformats.org/officeDocument/2006/relationships/image" Target="../media/image63.svg"/><Relationship Id="rId8" Type="http://schemas.openxmlformats.org/officeDocument/2006/relationships/image" Target="../media/image7.svg"/><Relationship Id="rId51" Type="http://schemas.openxmlformats.org/officeDocument/2006/relationships/image" Target="../media/image50.png"/><Relationship Id="rId3" Type="http://schemas.openxmlformats.org/officeDocument/2006/relationships/image" Target="../media/image2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svg"/><Relationship Id="rId46" Type="http://schemas.openxmlformats.org/officeDocument/2006/relationships/image" Target="../media/image45.svg"/><Relationship Id="rId59" Type="http://schemas.openxmlformats.org/officeDocument/2006/relationships/image" Target="../media/image58.png"/><Relationship Id="rId67" Type="http://schemas.openxmlformats.org/officeDocument/2006/relationships/image" Target="../media/image66.png"/><Relationship Id="rId20" Type="http://schemas.openxmlformats.org/officeDocument/2006/relationships/image" Target="../media/image19.svg"/><Relationship Id="rId41" Type="http://schemas.openxmlformats.org/officeDocument/2006/relationships/image" Target="../media/image40.png"/><Relationship Id="rId54" Type="http://schemas.openxmlformats.org/officeDocument/2006/relationships/image" Target="../media/image53.svg"/><Relationship Id="rId62" Type="http://schemas.openxmlformats.org/officeDocument/2006/relationships/image" Target="../media/image6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36" Type="http://schemas.openxmlformats.org/officeDocument/2006/relationships/image" Target="../media/image35.sv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svg"/><Relationship Id="rId31" Type="http://schemas.openxmlformats.org/officeDocument/2006/relationships/image" Target="../media/image30.png"/><Relationship Id="rId44" Type="http://schemas.openxmlformats.org/officeDocument/2006/relationships/image" Target="../media/image43.svg"/><Relationship Id="rId52" Type="http://schemas.openxmlformats.org/officeDocument/2006/relationships/image" Target="../media/image51.svg"/><Relationship Id="rId60" Type="http://schemas.openxmlformats.org/officeDocument/2006/relationships/image" Target="../media/image59.svg"/><Relationship Id="rId65" Type="http://schemas.openxmlformats.org/officeDocument/2006/relationships/image" Target="../media/image64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F2CB0-5F00-454D-EE8D-1F1EF24D9857}"/>
              </a:ext>
            </a:extLst>
          </p:cNvPr>
          <p:cNvSpPr txBox="1"/>
          <p:nvPr/>
        </p:nvSpPr>
        <p:spPr>
          <a:xfrm>
            <a:off x="13163550" y="889635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Crompton, Burke, Nickel, &amp; Chigona (2024)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60C07D-7663-DB5F-1536-32BC63E9A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5993" y="744319"/>
            <a:ext cx="3097095" cy="30658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BABD53-EB9B-DBC6-98B7-4223D02FFEA8}"/>
              </a:ext>
            </a:extLst>
          </p:cNvPr>
          <p:cNvSpPr txBox="1"/>
          <p:nvPr/>
        </p:nvSpPr>
        <p:spPr>
          <a:xfrm>
            <a:off x="419100" y="990600"/>
            <a:ext cx="45529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Socio-Ecological Technology Integration (SETI)</a:t>
            </a:r>
          </a:p>
        </p:txBody>
      </p:sp>
      <p:pic>
        <p:nvPicPr>
          <p:cNvPr id="5" name="Green Ring">
            <a:extLst>
              <a:ext uri="{FF2B5EF4-FFF2-40B4-BE49-F238E27FC236}">
                <a16:creationId xmlns:a16="http://schemas.microsoft.com/office/drawing/2014/main" id="{91A02794-2747-9870-A82C-DF353BE8B1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48907" y="483577"/>
            <a:ext cx="9355015" cy="9355015"/>
          </a:xfrm>
          <a:prstGeom prst="rect">
            <a:avLst/>
          </a:prstGeom>
        </p:spPr>
      </p:pic>
      <p:pic>
        <p:nvPicPr>
          <p:cNvPr id="9" name="Blue Ring">
            <a:extLst>
              <a:ext uri="{FF2B5EF4-FFF2-40B4-BE49-F238E27FC236}">
                <a16:creationId xmlns:a16="http://schemas.microsoft.com/office/drawing/2014/main" id="{730E74DC-3BD6-2CEB-F2D0-43996C0D1B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51723" y="1415863"/>
            <a:ext cx="7549383" cy="7517122"/>
          </a:xfrm>
          <a:prstGeom prst="rect">
            <a:avLst/>
          </a:prstGeom>
        </p:spPr>
      </p:pic>
      <p:pic>
        <p:nvPicPr>
          <p:cNvPr id="11" name="Yellow Ring">
            <a:extLst>
              <a:ext uri="{FF2B5EF4-FFF2-40B4-BE49-F238E27FC236}">
                <a16:creationId xmlns:a16="http://schemas.microsoft.com/office/drawing/2014/main" id="{93759CD8-F167-4AC2-848C-1259B69FF9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244351" y="2364224"/>
            <a:ext cx="5764127" cy="5666430"/>
          </a:xfrm>
          <a:prstGeom prst="rect">
            <a:avLst/>
          </a:prstGeom>
        </p:spPr>
      </p:pic>
      <p:pic>
        <p:nvPicPr>
          <p:cNvPr id="13" name="Orange Ring">
            <a:extLst>
              <a:ext uri="{FF2B5EF4-FFF2-40B4-BE49-F238E27FC236}">
                <a16:creationId xmlns:a16="http://schemas.microsoft.com/office/drawing/2014/main" id="{6FB504BE-B229-9B21-6492-7BD66CB677B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116451" y="3216141"/>
            <a:ext cx="4019926" cy="4019926"/>
          </a:xfrm>
          <a:prstGeom prst="rect">
            <a:avLst/>
          </a:prstGeom>
        </p:spPr>
      </p:pic>
      <p:pic>
        <p:nvPicPr>
          <p:cNvPr id="15" name="Dorange Center">
            <a:extLst>
              <a:ext uri="{FF2B5EF4-FFF2-40B4-BE49-F238E27FC236}">
                <a16:creationId xmlns:a16="http://schemas.microsoft.com/office/drawing/2014/main" id="{8692E145-95E0-761C-1210-3F158555FEF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06891" y="4100206"/>
            <a:ext cx="2239046" cy="2239046"/>
          </a:xfrm>
          <a:prstGeom prst="rect">
            <a:avLst/>
          </a:prstGeom>
        </p:spPr>
      </p:pic>
      <p:pic>
        <p:nvPicPr>
          <p:cNvPr id="27" name="Macrosystem">
            <a:extLst>
              <a:ext uri="{FF2B5EF4-FFF2-40B4-BE49-F238E27FC236}">
                <a16:creationId xmlns:a16="http://schemas.microsoft.com/office/drawing/2014/main" id="{CDCB5A7C-33DD-3220-385F-DB2F0843F50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977753" y="744319"/>
            <a:ext cx="2332494" cy="591337"/>
          </a:xfrm>
          <a:prstGeom prst="rect">
            <a:avLst/>
          </a:prstGeom>
        </p:spPr>
      </p:pic>
      <p:pic>
        <p:nvPicPr>
          <p:cNvPr id="29" name="Exosystem">
            <a:extLst>
              <a:ext uri="{FF2B5EF4-FFF2-40B4-BE49-F238E27FC236}">
                <a16:creationId xmlns:a16="http://schemas.microsoft.com/office/drawing/2014/main" id="{4E10D083-97CF-58D9-EC29-8A203F06BE8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041552" y="1675911"/>
            <a:ext cx="2168234" cy="591337"/>
          </a:xfrm>
          <a:prstGeom prst="rect">
            <a:avLst/>
          </a:prstGeom>
        </p:spPr>
      </p:pic>
      <p:pic>
        <p:nvPicPr>
          <p:cNvPr id="31" name="Mesosytem">
            <a:extLst>
              <a:ext uri="{FF2B5EF4-FFF2-40B4-BE49-F238E27FC236}">
                <a16:creationId xmlns:a16="http://schemas.microsoft.com/office/drawing/2014/main" id="{023BCD16-1935-3FB7-8107-D737847E965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8028793" y="2607089"/>
            <a:ext cx="2201086" cy="295668"/>
          </a:xfrm>
          <a:prstGeom prst="rect">
            <a:avLst/>
          </a:prstGeom>
        </p:spPr>
      </p:pic>
      <p:pic>
        <p:nvPicPr>
          <p:cNvPr id="33" name="Microsystem">
            <a:extLst>
              <a:ext uri="{FF2B5EF4-FFF2-40B4-BE49-F238E27FC236}">
                <a16:creationId xmlns:a16="http://schemas.microsoft.com/office/drawing/2014/main" id="{8C4DFD98-100A-5606-E199-E47F53076B1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977753" y="3535654"/>
            <a:ext cx="2332494" cy="591337"/>
          </a:xfrm>
          <a:prstGeom prst="rect">
            <a:avLst/>
          </a:prstGeom>
        </p:spPr>
      </p:pic>
      <p:pic>
        <p:nvPicPr>
          <p:cNvPr id="37" name="Social tech">
            <a:extLst>
              <a:ext uri="{FF2B5EF4-FFF2-40B4-BE49-F238E27FC236}">
                <a16:creationId xmlns:a16="http://schemas.microsoft.com/office/drawing/2014/main" id="{D5DF4B61-898C-EDA3-640B-373D4046D92E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2045748" y="2492902"/>
            <a:ext cx="1762742" cy="1036907"/>
          </a:xfrm>
          <a:prstGeom prst="rect">
            <a:avLst/>
          </a:prstGeom>
        </p:spPr>
      </p:pic>
      <p:pic>
        <p:nvPicPr>
          <p:cNvPr id="39" name="Fund TS">
            <a:extLst>
              <a:ext uri="{FF2B5EF4-FFF2-40B4-BE49-F238E27FC236}">
                <a16:creationId xmlns:a16="http://schemas.microsoft.com/office/drawing/2014/main" id="{B344ADEA-E7D4-F187-2A21-A5D2F386BEAB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1516567" y="3362835"/>
            <a:ext cx="1762742" cy="1036907"/>
          </a:xfrm>
          <a:prstGeom prst="rect">
            <a:avLst/>
          </a:prstGeom>
        </p:spPr>
      </p:pic>
      <p:pic>
        <p:nvPicPr>
          <p:cNvPr id="41" name="Policies">
            <a:extLst>
              <a:ext uri="{FF2B5EF4-FFF2-40B4-BE49-F238E27FC236}">
                <a16:creationId xmlns:a16="http://schemas.microsoft.com/office/drawing/2014/main" id="{286C6E00-385C-2334-331D-3846483D660E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5851662" y="3362835"/>
            <a:ext cx="1002345" cy="345637"/>
          </a:xfrm>
          <a:prstGeom prst="rect">
            <a:avLst/>
          </a:prstGeom>
        </p:spPr>
      </p:pic>
      <p:pic>
        <p:nvPicPr>
          <p:cNvPr id="43" name="Cult Tech">
            <a:extLst>
              <a:ext uri="{FF2B5EF4-FFF2-40B4-BE49-F238E27FC236}">
                <a16:creationId xmlns:a16="http://schemas.microsoft.com/office/drawing/2014/main" id="{AD22B130-C066-BF83-95A1-C59DA42F93EB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4484078" y="4757093"/>
            <a:ext cx="1520798" cy="864090"/>
          </a:xfrm>
          <a:prstGeom prst="rect">
            <a:avLst/>
          </a:prstGeom>
        </p:spPr>
      </p:pic>
      <p:pic>
        <p:nvPicPr>
          <p:cNvPr id="45" name="F2F">
            <a:extLst>
              <a:ext uri="{FF2B5EF4-FFF2-40B4-BE49-F238E27FC236}">
                <a16:creationId xmlns:a16="http://schemas.microsoft.com/office/drawing/2014/main" id="{C69B0485-C414-61D2-40D3-8300584C3240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9674068" y="6014003"/>
            <a:ext cx="1347980" cy="864090"/>
          </a:xfrm>
          <a:prstGeom prst="rect">
            <a:avLst/>
          </a:prstGeom>
        </p:spPr>
      </p:pic>
      <p:pic>
        <p:nvPicPr>
          <p:cNvPr id="47" name="Funding for tech">
            <a:extLst>
              <a:ext uri="{FF2B5EF4-FFF2-40B4-BE49-F238E27FC236}">
                <a16:creationId xmlns:a16="http://schemas.microsoft.com/office/drawing/2014/main" id="{EC186D50-8FD3-1E75-AFA1-F3983C453180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7295394" y="7891480"/>
            <a:ext cx="1106035" cy="587581"/>
          </a:xfrm>
          <a:prstGeom prst="rect">
            <a:avLst/>
          </a:prstGeom>
        </p:spPr>
      </p:pic>
      <p:pic>
        <p:nvPicPr>
          <p:cNvPr id="49" name="Internet Conn">
            <a:extLst>
              <a:ext uri="{FF2B5EF4-FFF2-40B4-BE49-F238E27FC236}">
                <a16:creationId xmlns:a16="http://schemas.microsoft.com/office/drawing/2014/main" id="{16D4941E-A541-7F24-A499-FC194D976115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9648924" y="8933390"/>
            <a:ext cx="1451670" cy="864089"/>
          </a:xfrm>
          <a:prstGeom prst="rect">
            <a:avLst/>
          </a:prstGeom>
        </p:spPr>
      </p:pic>
      <p:pic>
        <p:nvPicPr>
          <p:cNvPr id="51" name="Standards">
            <a:extLst>
              <a:ext uri="{FF2B5EF4-FFF2-40B4-BE49-F238E27FC236}">
                <a16:creationId xmlns:a16="http://schemas.microsoft.com/office/drawing/2014/main" id="{F036E45E-7C8D-AAA2-4B37-765C31AE1080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7226268" y="9019798"/>
            <a:ext cx="1244288" cy="345636"/>
          </a:xfrm>
          <a:prstGeom prst="rect">
            <a:avLst/>
          </a:prstGeom>
        </p:spPr>
      </p:pic>
      <p:pic>
        <p:nvPicPr>
          <p:cNvPr id="53" name="Textbook">
            <a:extLst>
              <a:ext uri="{FF2B5EF4-FFF2-40B4-BE49-F238E27FC236}">
                <a16:creationId xmlns:a16="http://schemas.microsoft.com/office/drawing/2014/main" id="{BFA53B87-1C3D-9E10-B2A3-65FDF4855730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9777759" y="7837518"/>
            <a:ext cx="2470194" cy="857707"/>
          </a:xfrm>
          <a:prstGeom prst="rect">
            <a:avLst/>
          </a:prstGeom>
        </p:spPr>
      </p:pic>
      <p:pic>
        <p:nvPicPr>
          <p:cNvPr id="55" name="Access to tech tools">
            <a:extLst>
              <a:ext uri="{FF2B5EF4-FFF2-40B4-BE49-F238E27FC236}">
                <a16:creationId xmlns:a16="http://schemas.microsoft.com/office/drawing/2014/main" id="{12B12C7C-3889-58CB-11C2-D7069B27C0A8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7387459" y="6031285"/>
            <a:ext cx="1209726" cy="829526"/>
          </a:xfrm>
          <a:prstGeom prst="rect">
            <a:avLst/>
          </a:prstGeom>
        </p:spPr>
      </p:pic>
      <p:pic>
        <p:nvPicPr>
          <p:cNvPr id="57" name="Tech Support">
            <a:extLst>
              <a:ext uri="{FF2B5EF4-FFF2-40B4-BE49-F238E27FC236}">
                <a16:creationId xmlns:a16="http://schemas.microsoft.com/office/drawing/2014/main" id="{CB49A3A5-A871-FFB6-8473-A7B89984238E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6992862" y="4153174"/>
            <a:ext cx="1175161" cy="622144"/>
          </a:xfrm>
          <a:prstGeom prst="rect">
            <a:avLst/>
          </a:prstGeom>
        </p:spPr>
      </p:pic>
      <p:pic>
        <p:nvPicPr>
          <p:cNvPr id="59" name="Training">
            <a:extLst>
              <a:ext uri="{FF2B5EF4-FFF2-40B4-BE49-F238E27FC236}">
                <a16:creationId xmlns:a16="http://schemas.microsoft.com/office/drawing/2014/main" id="{3CA3E932-16A7-7917-B90F-7C4728013730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9660640" y="4156224"/>
            <a:ext cx="1175163" cy="345636"/>
          </a:xfrm>
          <a:prstGeom prst="rect">
            <a:avLst/>
          </a:prstGeom>
        </p:spPr>
      </p:pic>
      <p:pic>
        <p:nvPicPr>
          <p:cNvPr id="63" name="Educator">
            <a:extLst>
              <a:ext uri="{FF2B5EF4-FFF2-40B4-BE49-F238E27FC236}">
                <a16:creationId xmlns:a16="http://schemas.microsoft.com/office/drawing/2014/main" id="{87E2D0C1-7193-F227-386B-7483EF30B949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96DAC541-7B7A-43D3-8B79-37D633B846F1}">
                <asvg:svgBlip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8252873" y="4628033"/>
            <a:ext cx="1745592" cy="559907"/>
          </a:xfrm>
          <a:prstGeom prst="rect">
            <a:avLst/>
          </a:prstGeom>
        </p:spPr>
      </p:pic>
      <p:pic>
        <p:nvPicPr>
          <p:cNvPr id="65" name="Family culture">
            <a:extLst>
              <a:ext uri="{FF2B5EF4-FFF2-40B4-BE49-F238E27FC236}">
                <a16:creationId xmlns:a16="http://schemas.microsoft.com/office/drawing/2014/main" id="{F4049253-D512-436B-7A34-3D49422DC62E}"/>
              </a:ext>
            </a:extLst>
          </p:cNvPr>
          <p:cNvPicPr>
            <a:picLocks noChangeAspect="1"/>
          </p:cNvPicPr>
          <p:nvPr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8346330" y="5342217"/>
            <a:ext cx="1595340" cy="265890"/>
          </a:xfrm>
          <a:prstGeom prst="rect">
            <a:avLst/>
          </a:prstGeom>
        </p:spPr>
      </p:pic>
      <p:pic>
        <p:nvPicPr>
          <p:cNvPr id="67" name="Beliefs">
            <a:extLst>
              <a:ext uri="{FF2B5EF4-FFF2-40B4-BE49-F238E27FC236}">
                <a16:creationId xmlns:a16="http://schemas.microsoft.com/office/drawing/2014/main" id="{581286B8-97D5-6D62-8F2C-28F87A1862A7}"/>
              </a:ext>
            </a:extLst>
          </p:cNvPr>
          <p:cNvPicPr>
            <a:picLocks noChangeAspect="1"/>
          </p:cNvPicPr>
          <p:nvPr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>
            <a:fillRect/>
          </a:stretch>
        </p:blipFill>
        <p:spPr>
          <a:xfrm>
            <a:off x="8702331" y="5683045"/>
            <a:ext cx="797670" cy="265890"/>
          </a:xfrm>
          <a:prstGeom prst="rect">
            <a:avLst/>
          </a:prstGeom>
        </p:spPr>
      </p:pic>
      <p:pic>
        <p:nvPicPr>
          <p:cNvPr id="69" name="Horz Arrows 1">
            <a:extLst>
              <a:ext uri="{FF2B5EF4-FFF2-40B4-BE49-F238E27FC236}">
                <a16:creationId xmlns:a16="http://schemas.microsoft.com/office/drawing/2014/main" id="{9B340D18-6907-F3E9-57CD-4D1B6DFA950D}"/>
              </a:ext>
            </a:extLst>
          </p:cNvPr>
          <p:cNvPicPr>
            <a:picLocks noChangeAspect="1"/>
          </p:cNvPicPr>
          <p:nvPr/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tretch>
            <a:fillRect/>
          </a:stretch>
        </p:blipFill>
        <p:spPr>
          <a:xfrm>
            <a:off x="5809041" y="5079513"/>
            <a:ext cx="1828800" cy="277560"/>
          </a:xfrm>
          <a:prstGeom prst="rect">
            <a:avLst/>
          </a:prstGeom>
        </p:spPr>
      </p:pic>
      <p:pic>
        <p:nvPicPr>
          <p:cNvPr id="71" name="Horz Arrows 2">
            <a:extLst>
              <a:ext uri="{FF2B5EF4-FFF2-40B4-BE49-F238E27FC236}">
                <a16:creationId xmlns:a16="http://schemas.microsoft.com/office/drawing/2014/main" id="{B34B723D-3403-01A6-594B-38279FA15958}"/>
              </a:ext>
            </a:extLst>
          </p:cNvPr>
          <p:cNvPicPr>
            <a:picLocks noChangeAspect="1"/>
          </p:cNvPicPr>
          <p:nvPr/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tretch>
            <a:fillRect/>
          </a:stretch>
        </p:blipFill>
        <p:spPr>
          <a:xfrm>
            <a:off x="10615529" y="5060452"/>
            <a:ext cx="1828800" cy="326571"/>
          </a:xfrm>
          <a:prstGeom prst="rect">
            <a:avLst/>
          </a:prstGeom>
        </p:spPr>
      </p:pic>
      <p:pic>
        <p:nvPicPr>
          <p:cNvPr id="73" name="NW Diag Arrow">
            <a:extLst>
              <a:ext uri="{FF2B5EF4-FFF2-40B4-BE49-F238E27FC236}">
                <a16:creationId xmlns:a16="http://schemas.microsoft.com/office/drawing/2014/main" id="{D7C68132-2119-CBCD-3A96-23868201049A}"/>
              </a:ext>
            </a:extLst>
          </p:cNvPr>
          <p:cNvPicPr>
            <a:picLocks noChangeAspect="1"/>
          </p:cNvPicPr>
          <p:nvPr/>
        </p:nvPicPr>
        <p:blipFill>
          <a:blip r:embed="rId53">
            <a:extLst>
              <a:ext uri="{96DAC541-7B7A-43D3-8B79-37D633B846F1}">
                <asvg:svgBlip xmlns:asvg="http://schemas.microsoft.com/office/drawing/2016/SVG/main" r:embed="rId54"/>
              </a:ext>
            </a:extLst>
          </a:blip>
          <a:stretch>
            <a:fillRect/>
          </a:stretch>
        </p:blipFill>
        <p:spPr>
          <a:xfrm>
            <a:off x="6121036" y="2151069"/>
            <a:ext cx="872771" cy="872771"/>
          </a:xfrm>
          <a:prstGeom prst="rect">
            <a:avLst/>
          </a:prstGeom>
        </p:spPr>
      </p:pic>
      <p:pic>
        <p:nvPicPr>
          <p:cNvPr id="75" name="NE Diag Arrow">
            <a:extLst>
              <a:ext uri="{FF2B5EF4-FFF2-40B4-BE49-F238E27FC236}">
                <a16:creationId xmlns:a16="http://schemas.microsoft.com/office/drawing/2014/main" id="{5D1D5E79-5F28-6FD2-745D-8477DD7DD0C3}"/>
              </a:ext>
            </a:extLst>
          </p:cNvPr>
          <p:cNvPicPr>
            <a:picLocks noChangeAspect="1"/>
          </p:cNvPicPr>
          <p:nvPr/>
        </p:nvPicPr>
        <p:blipFill>
          <a:blip r:embed="rId55">
            <a:extLst>
              <a:ext uri="{96DAC541-7B7A-43D3-8B79-37D633B846F1}">
                <asvg:svgBlip xmlns:asvg="http://schemas.microsoft.com/office/drawing/2016/SVG/main" r:embed="rId56"/>
              </a:ext>
            </a:extLst>
          </a:blip>
          <a:stretch>
            <a:fillRect/>
          </a:stretch>
        </p:blipFill>
        <p:spPr>
          <a:xfrm>
            <a:off x="11059903" y="2001027"/>
            <a:ext cx="871704" cy="871704"/>
          </a:xfrm>
          <a:prstGeom prst="rect">
            <a:avLst/>
          </a:prstGeom>
        </p:spPr>
      </p:pic>
      <p:pic>
        <p:nvPicPr>
          <p:cNvPr id="77" name="SW Diag Arrow">
            <a:extLst>
              <a:ext uri="{FF2B5EF4-FFF2-40B4-BE49-F238E27FC236}">
                <a16:creationId xmlns:a16="http://schemas.microsoft.com/office/drawing/2014/main" id="{91840E09-6B10-AE38-FF3E-B9D7CD931CE5}"/>
              </a:ext>
            </a:extLst>
          </p:cNvPr>
          <p:cNvPicPr>
            <a:picLocks noChangeAspect="1"/>
          </p:cNvPicPr>
          <p:nvPr/>
        </p:nvPicPr>
        <p:blipFill>
          <a:blip r:embed="rId55">
            <a:extLst>
              <a:ext uri="{96DAC541-7B7A-43D3-8B79-37D633B846F1}">
                <asvg:svgBlip xmlns:asvg="http://schemas.microsoft.com/office/drawing/2016/SVG/main" r:embed="rId56"/>
              </a:ext>
            </a:extLst>
          </a:blip>
          <a:stretch>
            <a:fillRect/>
          </a:stretch>
        </p:blipFill>
        <p:spPr>
          <a:xfrm>
            <a:off x="6121036" y="7610829"/>
            <a:ext cx="872771" cy="872771"/>
          </a:xfrm>
          <a:prstGeom prst="rect">
            <a:avLst/>
          </a:prstGeom>
        </p:spPr>
      </p:pic>
      <p:pic>
        <p:nvPicPr>
          <p:cNvPr id="79" name="SE Diag Arrow">
            <a:extLst>
              <a:ext uri="{FF2B5EF4-FFF2-40B4-BE49-F238E27FC236}">
                <a16:creationId xmlns:a16="http://schemas.microsoft.com/office/drawing/2014/main" id="{B2E1238C-BA80-BC07-E22E-B6EA1104FF5D}"/>
              </a:ext>
            </a:extLst>
          </p:cNvPr>
          <p:cNvPicPr>
            <a:picLocks noChangeAspect="1"/>
          </p:cNvPicPr>
          <p:nvPr/>
        </p:nvPicPr>
        <p:blipFill>
          <a:blip r:embed="rId57">
            <a:extLst>
              <a:ext uri="{96DAC541-7B7A-43D3-8B79-37D633B846F1}">
                <asvg:svgBlip xmlns:asvg="http://schemas.microsoft.com/office/drawing/2016/SVG/main" r:embed="rId58"/>
              </a:ext>
            </a:extLst>
          </a:blip>
          <a:stretch>
            <a:fillRect/>
          </a:stretch>
        </p:blipFill>
        <p:spPr>
          <a:xfrm>
            <a:off x="11389087" y="7537635"/>
            <a:ext cx="871704" cy="871704"/>
          </a:xfrm>
          <a:prstGeom prst="rect">
            <a:avLst/>
          </a:prstGeom>
        </p:spPr>
      </p:pic>
      <p:pic>
        <p:nvPicPr>
          <p:cNvPr id="81" name="NE Curve">
            <a:extLst>
              <a:ext uri="{FF2B5EF4-FFF2-40B4-BE49-F238E27FC236}">
                <a16:creationId xmlns:a16="http://schemas.microsoft.com/office/drawing/2014/main" id="{B69663F4-A83B-5901-823D-D8BD291A8628}"/>
              </a:ext>
            </a:extLst>
          </p:cNvPr>
          <p:cNvPicPr>
            <a:picLocks/>
          </p:cNvPicPr>
          <p:nvPr/>
        </p:nvPicPr>
        <p:blipFill>
          <a:blip r:embed="rId59">
            <a:extLst>
              <a:ext uri="{96DAC541-7B7A-43D3-8B79-37D633B846F1}">
                <asvg:svgBlip xmlns:asvg="http://schemas.microsoft.com/office/drawing/2016/SVG/main" r:embed="rId60"/>
              </a:ext>
            </a:extLst>
          </a:blip>
          <a:stretch>
            <a:fillRect/>
          </a:stretch>
        </p:blipFill>
        <p:spPr>
          <a:xfrm>
            <a:off x="10037382" y="2903697"/>
            <a:ext cx="1572768" cy="1572768"/>
          </a:xfrm>
          <a:prstGeom prst="rect">
            <a:avLst/>
          </a:prstGeom>
        </p:spPr>
      </p:pic>
      <p:pic>
        <p:nvPicPr>
          <p:cNvPr id="83" name="NW Curve">
            <a:extLst>
              <a:ext uri="{FF2B5EF4-FFF2-40B4-BE49-F238E27FC236}">
                <a16:creationId xmlns:a16="http://schemas.microsoft.com/office/drawing/2014/main" id="{0E4E6394-D337-040F-995B-B93F7975EB4D}"/>
              </a:ext>
            </a:extLst>
          </p:cNvPr>
          <p:cNvPicPr preferRelativeResize="0">
            <a:picLocks/>
          </p:cNvPicPr>
          <p:nvPr/>
        </p:nvPicPr>
        <p:blipFill>
          <a:blip r:embed="rId61">
            <a:extLst>
              <a:ext uri="{96DAC541-7B7A-43D3-8B79-37D633B846F1}">
                <asvg:svgBlip xmlns:asvg="http://schemas.microsoft.com/office/drawing/2016/SVG/main" r:embed="rId62"/>
              </a:ext>
            </a:extLst>
          </a:blip>
          <a:stretch>
            <a:fillRect/>
          </a:stretch>
        </p:blipFill>
        <p:spPr>
          <a:xfrm>
            <a:off x="6571973" y="2986116"/>
            <a:ext cx="1572768" cy="1572768"/>
          </a:xfrm>
          <a:prstGeom prst="rect">
            <a:avLst/>
          </a:prstGeom>
        </p:spPr>
      </p:pic>
      <p:pic>
        <p:nvPicPr>
          <p:cNvPr id="85" name="SE Curve">
            <a:extLst>
              <a:ext uri="{FF2B5EF4-FFF2-40B4-BE49-F238E27FC236}">
                <a16:creationId xmlns:a16="http://schemas.microsoft.com/office/drawing/2014/main" id="{9D0AE3C2-5587-486D-D12B-4505D381B18C}"/>
              </a:ext>
            </a:extLst>
          </p:cNvPr>
          <p:cNvPicPr>
            <a:picLocks noChangeAspect="1"/>
          </p:cNvPicPr>
          <p:nvPr/>
        </p:nvPicPr>
        <p:blipFill>
          <a:blip r:embed="rId63">
            <a:extLst>
              <a:ext uri="{96DAC541-7B7A-43D3-8B79-37D633B846F1}">
                <asvg:svgBlip xmlns:asvg="http://schemas.microsoft.com/office/drawing/2016/SVG/main" r:embed="rId64"/>
              </a:ext>
            </a:extLst>
          </a:blip>
          <a:stretch>
            <a:fillRect/>
          </a:stretch>
        </p:blipFill>
        <p:spPr>
          <a:xfrm>
            <a:off x="9997122" y="6010987"/>
            <a:ext cx="1575305" cy="1575305"/>
          </a:xfrm>
          <a:prstGeom prst="rect">
            <a:avLst/>
          </a:prstGeom>
        </p:spPr>
      </p:pic>
      <p:pic>
        <p:nvPicPr>
          <p:cNvPr id="87" name="SW Curve">
            <a:extLst>
              <a:ext uri="{FF2B5EF4-FFF2-40B4-BE49-F238E27FC236}">
                <a16:creationId xmlns:a16="http://schemas.microsoft.com/office/drawing/2014/main" id="{E4269605-8852-2381-03E3-09D145AFF04E}"/>
              </a:ext>
            </a:extLst>
          </p:cNvPr>
          <p:cNvPicPr>
            <a:picLocks noChangeAspect="1"/>
          </p:cNvPicPr>
          <p:nvPr/>
        </p:nvPicPr>
        <p:blipFill>
          <a:blip r:embed="rId65">
            <a:extLst>
              <a:ext uri="{96DAC541-7B7A-43D3-8B79-37D633B846F1}">
                <asvg:svgBlip xmlns:asvg="http://schemas.microsoft.com/office/drawing/2016/SVG/main" r:embed="rId66"/>
              </a:ext>
            </a:extLst>
          </a:blip>
          <a:stretch>
            <a:fillRect/>
          </a:stretch>
        </p:blipFill>
        <p:spPr>
          <a:xfrm>
            <a:off x="6763216" y="6010743"/>
            <a:ext cx="1572768" cy="1572768"/>
          </a:xfrm>
          <a:prstGeom prst="rect">
            <a:avLst/>
          </a:prstGeom>
        </p:spPr>
      </p:pic>
      <p:pic>
        <p:nvPicPr>
          <p:cNvPr id="3" name="Picture 2" descr="A diagram of different types of systems&#10;&#10;AI-generated content may be incorrect.">
            <a:extLst>
              <a:ext uri="{FF2B5EF4-FFF2-40B4-BE49-F238E27FC236}">
                <a16:creationId xmlns:a16="http://schemas.microsoft.com/office/drawing/2014/main" id="{90180307-5666-ECA7-1614-4754FCF850F4}"/>
              </a:ext>
            </a:extLst>
          </p:cNvPr>
          <p:cNvPicPr>
            <a:picLocks noChangeAspect="1"/>
          </p:cNvPicPr>
          <p:nvPr/>
        </p:nvPicPr>
        <p:blipFill>
          <a:blip r:embed="rId67">
            <a:alphaModFix/>
          </a:blip>
          <a:stretch>
            <a:fillRect/>
          </a:stretch>
        </p:blipFill>
        <p:spPr>
          <a:xfrm>
            <a:off x="-10758432" y="114299"/>
            <a:ext cx="10058401" cy="10058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67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1.0.5407"/>
  <p:tag name="SLIDO_PRESENTATION_ID" val="00000000-0000-0000-0000-000000000000"/>
  <p:tag name="SLIDO_EVENT_UUID" val="b92bf8ec-1727-4f93-9098-4781bcf04e5e"/>
  <p:tag name="SLIDO_EVENT_SECTION_UUID" val="a97628f2-d826-4765-a68e-851f3e96f99b"/>
</p:tagLst>
</file>

<file path=ppt/theme/theme1.xml><?xml version="1.0" encoding="utf-8"?>
<a:theme xmlns:a="http://schemas.openxmlformats.org/drawingml/2006/main" name="Content Slide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MSV 343-Template" id="{9B6E5A37-0750-9D44-B44A-DAD9A9EA7D22}" vid="{53EB4008-A232-CD48-A250-A2F89732EE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36CC7481776E42A4AE6044C84FEC6D" ma:contentTypeVersion="16" ma:contentTypeDescription="Create a new document." ma:contentTypeScope="" ma:versionID="e6e457795bfe5d731e1681ebd46c0342">
  <xsd:schema xmlns:xsd="http://www.w3.org/2001/XMLSchema" xmlns:xs="http://www.w3.org/2001/XMLSchema" xmlns:p="http://schemas.microsoft.com/office/2006/metadata/properties" xmlns:ns2="08cb68cb-025e-4d7f-be6f-6e7331ff31cf" xmlns:ns3="0c8175fc-b861-4969-88b7-b5c6f8c7c444" targetNamespace="http://schemas.microsoft.com/office/2006/metadata/properties" ma:root="true" ma:fieldsID="3bb57c510244d75aae421b479956ca4a" ns2:_="" ns3:_="">
    <xsd:import namespace="08cb68cb-025e-4d7f-be6f-6e7331ff31cf"/>
    <xsd:import namespace="0c8175fc-b861-4969-88b7-b5c6f8c7c4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cb68cb-025e-4d7f-be6f-6e7331ff31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c694fdd-f828-4cf4-9107-e290f42f89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175fc-b861-4969-88b7-b5c6f8c7c44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8a02f-ca93-4bd2-89e1-642f977cf9ae}" ma:internalName="TaxCatchAll" ma:showField="CatchAllData" ma:web="0c8175fc-b861-4969-88b7-b5c6f8c7c4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B2720A-96B7-4A03-8757-395289F81E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169724-8226-4CCA-8A7E-AF77E8B492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cb68cb-025e-4d7f-be6f-6e7331ff31cf"/>
    <ds:schemaRef ds:uri="0c8175fc-b861-4969-88b7-b5c6f8c7c4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7379</TotalTime>
  <Words>17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Open Sans</vt:lpstr>
      <vt:lpstr>Wingdings</vt:lpstr>
      <vt:lpstr>Content Slides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titles are nice.</dc:title>
  <dc:creator>Magana, Gaby</dc:creator>
  <cp:lastModifiedBy>Crompton, Helen</cp:lastModifiedBy>
  <cp:revision>579</cp:revision>
  <dcterms:created xsi:type="dcterms:W3CDTF">2023-09-14T16:57:44Z</dcterms:created>
  <dcterms:modified xsi:type="dcterms:W3CDTF">2025-03-19T18:00:37Z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1.11.0.5407</vt:lpwstr>
  </property>
</Properties>
</file>