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3"/>
  </p:sldMasterIdLst>
  <p:notesMasterIdLst>
    <p:notesMasterId r:id="rId5"/>
  </p:notesMasterIdLst>
  <p:handoutMasterIdLst>
    <p:handoutMasterId r:id="rId6"/>
  </p:handoutMasterIdLst>
  <p:sldIdLst>
    <p:sldId id="2147480685" r:id="rId4"/>
  </p:sldIdLst>
  <p:sldSz cx="18288000" cy="10287000"/>
  <p:notesSz cx="9144000" cy="6858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5760" userDrawn="1">
          <p15:clr>
            <a:srgbClr val="A4A3A4"/>
          </p15:clr>
        </p15:guide>
        <p15:guide id="3" orient="horz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0C3B16-4D60-ABB2-62A7-724763485E33}" name="Crompton, Helen" initials="CH" userId="S::crompton@odu.edu::f39d3914-6a40-4f8f-ae7b-3e8a82eeaaee" providerId="AD"/>
  <p188:author id="{E519EC90-5149-69B5-6B8B-EA6F169157F1}" name="Nario, Kris" initials="KN" userId="S::knario@odu.edu::0a9866a6-a80d-41aa-b21c-1f7b5d7757d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rio, Kris" initials="NK" lastIdx="2" clrIdx="0">
    <p:extLst>
      <p:ext uri="{19B8F6BF-5375-455C-9EA6-DF929625EA0E}">
        <p15:presenceInfo xmlns:p15="http://schemas.microsoft.com/office/powerpoint/2012/main" userId="S::knario@odu.edu::0a9866a6-a80d-41aa-b21c-1f7b5d7757d0" providerId="AD"/>
      </p:ext>
    </p:extLst>
  </p:cmAuthor>
  <p:cmAuthor id="2" name="Gray, Jacky" initials="GJ" lastIdx="1" clrIdx="1">
    <p:extLst>
      <p:ext uri="{19B8F6BF-5375-455C-9EA6-DF929625EA0E}">
        <p15:presenceInfo xmlns:p15="http://schemas.microsoft.com/office/powerpoint/2012/main" userId="Gray, Jack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67171"/>
    <a:srgbClr val="525252"/>
    <a:srgbClr val="BDD7EE"/>
    <a:srgbClr val="594E6A"/>
    <a:srgbClr val="25202C"/>
    <a:srgbClr val="969696"/>
    <a:srgbClr val="4472C4"/>
    <a:srgbClr val="A7E1EF"/>
    <a:srgbClr val="6DD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 autoAdjust="0"/>
    <p:restoredTop sz="89365" autoAdjust="0"/>
  </p:normalViewPr>
  <p:slideViewPr>
    <p:cSldViewPr snapToGrid="0" showGuides="1">
      <p:cViewPr varScale="1">
        <p:scale>
          <a:sx n="54" d="100"/>
          <a:sy n="54" d="100"/>
        </p:scale>
        <p:origin x="774" y="96"/>
      </p:cViewPr>
      <p:guideLst>
        <p:guide pos="5760"/>
        <p:guide orient="horz" pos="3240"/>
      </p:guideLst>
    </p:cSldViewPr>
  </p:slideViewPr>
  <p:outlineViewPr>
    <p:cViewPr>
      <p:scale>
        <a:sx n="33" d="100"/>
        <a:sy n="33" d="100"/>
      </p:scale>
      <p:origin x="0" y="-1688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179" d="100"/>
          <a:sy n="179" d="100"/>
        </p:scale>
        <p:origin x="25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8/10/relationships/authors" Target="authors.xml"/><Relationship Id="rId3" Type="http://schemas.openxmlformats.org/officeDocument/2006/relationships/slideMaster" Target="slideMasters/slideMaster1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E7CBCE9-5D71-2CA8-963F-594E509DD4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484110-C97E-8872-A434-BDA1647C03D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2E1BC0-1BF4-1D12-086D-A77F31BEB06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52F5A-B8D5-1E42-9949-DC5AD242AD16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093864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83BF30FB-EA47-B04F-B3E6-F5041EA14FD5}" type="datetimeFigureOut">
              <a:rPr lang="en-US" smtClean="0"/>
              <a:pPr/>
              <a:t>2/25/2025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56EB000B-E327-4A4D-B113-2CF9316D7B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69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F0CE-F5FC-720B-C40A-1CFFDA649D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47688"/>
            <a:ext cx="16579516" cy="1967948"/>
          </a:xfrm>
        </p:spPr>
        <p:txBody>
          <a:bodyPr/>
          <a:lstStyle>
            <a:lvl1pPr>
              <a:defRPr>
                <a:solidFill>
                  <a:srgbClr val="25419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921592-330E-C21B-13A6-BCA09038C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38437"/>
            <a:ext cx="17373600" cy="697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364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EC89991-806D-EA7E-B665-4D929CCB842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7200" y="533400"/>
            <a:ext cx="17373600" cy="7892144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14E51E-40AB-268C-90DA-4EA89553E1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0581" y="8741229"/>
            <a:ext cx="17360219" cy="904196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Insert Caption</a:t>
            </a:r>
          </a:p>
        </p:txBody>
      </p:sp>
    </p:spTree>
    <p:extLst>
      <p:ext uri="{BB962C8B-B14F-4D97-AF65-F5344CB8AC3E}">
        <p14:creationId xmlns:p14="http://schemas.microsoft.com/office/powerpoint/2010/main" val="3648649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CCBAF4BF-30CB-DCED-DA5B-4B96BBA81E1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56917" y="250371"/>
            <a:ext cx="7204537" cy="94823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A339E42-5A5A-A82F-BF6D-8252EFCCFA0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68059" y="250371"/>
            <a:ext cx="4778069" cy="45502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F8B6FA62-AEA9-4C91-D0F6-6698195EAE0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3052731" y="250371"/>
            <a:ext cx="4778069" cy="4550229"/>
          </a:xfrm>
        </p:spPr>
        <p:txBody>
          <a:bodyPr/>
          <a:lstStyle/>
          <a:p>
            <a:endParaRPr lang="en-US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8E68A4E8-C042-D881-9CB8-F4D493F71C7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68058" y="5143500"/>
            <a:ext cx="4778069" cy="4589224"/>
          </a:xfrm>
        </p:spPr>
        <p:txBody>
          <a:bodyPr/>
          <a:lstStyle/>
          <a:p>
            <a:endParaRPr lang="en-US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DB0CF7BD-DB42-AA0D-65CA-BDBAC2B6BB3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052731" y="5143500"/>
            <a:ext cx="4778069" cy="458922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7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5685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F0CE-F5FC-720B-C40A-1CFFDA649D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47688"/>
            <a:ext cx="16579516" cy="1967948"/>
          </a:xfrm>
        </p:spPr>
        <p:txBody>
          <a:bodyPr/>
          <a:lstStyle>
            <a:lvl1pPr>
              <a:defRPr>
                <a:solidFill>
                  <a:srgbClr val="25419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921592-330E-C21B-13A6-BCA09038C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38437"/>
            <a:ext cx="8686800" cy="697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4DD08AD-8CB0-5E31-A4C7-279B5B83870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305872" y="2738438"/>
            <a:ext cx="8503920" cy="699611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31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F0CE-F5FC-720B-C40A-1CFFDA649D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47688"/>
            <a:ext cx="16579516" cy="1967948"/>
          </a:xfrm>
        </p:spPr>
        <p:txBody>
          <a:bodyPr/>
          <a:lstStyle>
            <a:lvl1pPr>
              <a:defRPr>
                <a:solidFill>
                  <a:srgbClr val="254192"/>
                </a:solidFill>
              </a:defRPr>
            </a:lvl1pPr>
          </a:lstStyle>
          <a:p>
            <a:r>
              <a:rPr lang="en-US" dirty="0"/>
              <a:t>Click to edit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921592-330E-C21B-13A6-BCA09038C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38437"/>
            <a:ext cx="8412480" cy="697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417A6FC-6DFC-654D-D588-EBDBE4A55FF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418320" y="2738437"/>
            <a:ext cx="8412480" cy="697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409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Big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F0CE-F5FC-720B-C40A-1CFFDA649D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47688"/>
            <a:ext cx="9448800" cy="1967948"/>
          </a:xfrm>
        </p:spPr>
        <p:txBody>
          <a:bodyPr/>
          <a:lstStyle>
            <a:lvl1pPr>
              <a:defRPr>
                <a:solidFill>
                  <a:srgbClr val="254192"/>
                </a:solidFill>
              </a:defRPr>
            </a:lvl1pPr>
          </a:lstStyle>
          <a:p>
            <a:r>
              <a:rPr lang="en-US" dirty="0"/>
              <a:t>Click to edit page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45DA45-1FD1-78EE-3C63-5EEA953BED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199" y="2754086"/>
            <a:ext cx="9350829" cy="6978638"/>
          </a:xfrm>
        </p:spPr>
        <p:txBody>
          <a:bodyPr/>
          <a:lstStyle>
            <a:lvl1pPr marL="0" indent="0">
              <a:buNone/>
              <a:defRPr/>
            </a:lvl1pPr>
            <a:lvl2pPr marL="685800" indent="0">
              <a:buNone/>
              <a:defRPr/>
            </a:lvl2pPr>
            <a:lvl3pPr marL="1371600" indent="0">
              <a:buNone/>
              <a:defRPr/>
            </a:lvl3pPr>
            <a:lvl4pPr marL="2057400" indent="0">
              <a:buNone/>
              <a:defRPr/>
            </a:lvl4pPr>
            <a:lvl5pPr marL="2743200" indent="0">
              <a:buNone/>
              <a:defRPr/>
            </a:lvl5pPr>
          </a:lstStyle>
          <a:p>
            <a:pPr lvl="0"/>
            <a:r>
              <a:rPr lang="en-US" dirty="0"/>
              <a:t>Insert text 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DB0CF7BD-DB42-AA0D-65CA-BDBAC2B6BB3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156371" y="5143500"/>
            <a:ext cx="7674429" cy="4589224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1E81A0D7-A5A1-7790-E905-8F272855764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156371" y="288472"/>
            <a:ext cx="7674429" cy="4589224"/>
          </a:xfrm>
        </p:spPr>
        <p:txBody>
          <a:bodyPr/>
          <a:lstStyle/>
          <a:p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90F3AB3-030A-BCDC-67AC-DE272DF78C57}"/>
              </a:ext>
            </a:extLst>
          </p:cNvPr>
          <p:cNvCxnSpPr>
            <a:cxnSpLocks/>
          </p:cNvCxnSpPr>
          <p:nvPr userDrawn="1"/>
        </p:nvCxnSpPr>
        <p:spPr>
          <a:xfrm>
            <a:off x="-189937" y="10037937"/>
            <a:ext cx="18617085" cy="0"/>
          </a:xfrm>
          <a:prstGeom prst="line">
            <a:avLst/>
          </a:prstGeom>
          <a:ln w="260350">
            <a:solidFill>
              <a:srgbClr val="25419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041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EB22C-F8B7-0176-41A9-E510AE2E5A2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6915" y="250371"/>
            <a:ext cx="7204538" cy="9482353"/>
          </a:xfrm>
          <a:custGeom>
            <a:avLst/>
            <a:gdLst>
              <a:gd name="connsiteX0" fmla="*/ 0 w 7204538"/>
              <a:gd name="connsiteY0" fmla="*/ 0 h 9482353"/>
              <a:gd name="connsiteX1" fmla="*/ 7204538 w 7204538"/>
              <a:gd name="connsiteY1" fmla="*/ 0 h 9482353"/>
              <a:gd name="connsiteX2" fmla="*/ 7204538 w 7204538"/>
              <a:gd name="connsiteY2" fmla="*/ 2619178 h 9482353"/>
              <a:gd name="connsiteX3" fmla="*/ 6776640 w 7204538"/>
              <a:gd name="connsiteY3" fmla="*/ 2619178 h 9482353"/>
              <a:gd name="connsiteX4" fmla="*/ 6776640 w 7204538"/>
              <a:gd name="connsiteY4" fmla="*/ 6409075 h 9482353"/>
              <a:gd name="connsiteX5" fmla="*/ 7204538 w 7204538"/>
              <a:gd name="connsiteY5" fmla="*/ 6836972 h 9482353"/>
              <a:gd name="connsiteX6" fmla="*/ 7204538 w 7204538"/>
              <a:gd name="connsiteY6" fmla="*/ 9482353 h 9482353"/>
              <a:gd name="connsiteX7" fmla="*/ 0 w 7204538"/>
              <a:gd name="connsiteY7" fmla="*/ 9482353 h 948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04538" h="9482353">
                <a:moveTo>
                  <a:pt x="0" y="0"/>
                </a:moveTo>
                <a:lnTo>
                  <a:pt x="7204538" y="0"/>
                </a:lnTo>
                <a:lnTo>
                  <a:pt x="7204538" y="2619178"/>
                </a:lnTo>
                <a:lnTo>
                  <a:pt x="6776640" y="2619178"/>
                </a:lnTo>
                <a:lnTo>
                  <a:pt x="6776640" y="6409075"/>
                </a:lnTo>
                <a:lnTo>
                  <a:pt x="7204538" y="6836972"/>
                </a:lnTo>
                <a:lnTo>
                  <a:pt x="7204538" y="9482353"/>
                </a:lnTo>
                <a:lnTo>
                  <a:pt x="0" y="9482353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Insert Media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9E595D3-75FD-040E-107C-6286E3769955}"/>
              </a:ext>
            </a:extLst>
          </p:cNvPr>
          <p:cNvCxnSpPr>
            <a:cxnSpLocks/>
          </p:cNvCxnSpPr>
          <p:nvPr userDrawn="1"/>
        </p:nvCxnSpPr>
        <p:spPr>
          <a:xfrm>
            <a:off x="-189937" y="10037937"/>
            <a:ext cx="18617085" cy="0"/>
          </a:xfrm>
          <a:prstGeom prst="line">
            <a:avLst/>
          </a:prstGeom>
          <a:ln w="260350">
            <a:solidFill>
              <a:srgbClr val="25419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Snip Single Corner Rectangle 5">
            <a:extLst>
              <a:ext uri="{FF2B5EF4-FFF2-40B4-BE49-F238E27FC236}">
                <a16:creationId xmlns:a16="http://schemas.microsoft.com/office/drawing/2014/main" id="{C4C345EA-8F9E-9BB1-1670-1222788F96D4}"/>
              </a:ext>
            </a:extLst>
          </p:cNvPr>
          <p:cNvSpPr/>
          <p:nvPr userDrawn="1"/>
        </p:nvSpPr>
        <p:spPr>
          <a:xfrm rot="10800000">
            <a:off x="7233556" y="2869549"/>
            <a:ext cx="11066582" cy="4547895"/>
          </a:xfrm>
          <a:prstGeom prst="snip1Rect">
            <a:avLst/>
          </a:prstGeom>
          <a:solidFill>
            <a:srgbClr val="2541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54192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54F6AC-7DF2-8C32-B160-B5020963D93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82173" y="3652833"/>
            <a:ext cx="10169347" cy="2981325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Insert Quote</a:t>
            </a:r>
          </a:p>
        </p:txBody>
      </p:sp>
    </p:spTree>
    <p:extLst>
      <p:ext uri="{BB962C8B-B14F-4D97-AF65-F5344CB8AC3E}">
        <p14:creationId xmlns:p14="http://schemas.microsoft.com/office/powerpoint/2010/main" val="3889788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/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1E35F4-6440-C072-1957-2B5F7EC6F03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0" y="0"/>
            <a:ext cx="18288000" cy="10287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Insert Media</a:t>
            </a:r>
          </a:p>
        </p:txBody>
      </p:sp>
    </p:spTree>
    <p:extLst>
      <p:ext uri="{BB962C8B-B14F-4D97-AF65-F5344CB8AC3E}">
        <p14:creationId xmlns:p14="http://schemas.microsoft.com/office/powerpoint/2010/main" val="363160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and Big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F0CE-F5FC-720B-C40A-1CFFDA649D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47688"/>
            <a:ext cx="8415338" cy="1967948"/>
          </a:xfrm>
        </p:spPr>
        <p:txBody>
          <a:bodyPr/>
          <a:lstStyle>
            <a:lvl1pPr>
              <a:defRPr>
                <a:solidFill>
                  <a:srgbClr val="254192"/>
                </a:solidFill>
              </a:defRPr>
            </a:lvl1pPr>
          </a:lstStyle>
          <a:p>
            <a:r>
              <a:rPr lang="en-US" dirty="0"/>
              <a:t>Click to edit page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B1C6DB1-7AAE-9259-D096-A999004ECA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2738436"/>
            <a:ext cx="8415338" cy="70008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EC89991-806D-EA7E-B665-4D929CCB842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144000" y="271463"/>
            <a:ext cx="8686800" cy="94678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75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3 Images, and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F0CE-F5FC-720B-C40A-1CFFDA649D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9" y="547688"/>
            <a:ext cx="16579517" cy="1967948"/>
          </a:xfrm>
        </p:spPr>
        <p:txBody>
          <a:bodyPr/>
          <a:lstStyle>
            <a:lvl1pPr>
              <a:defRPr>
                <a:solidFill>
                  <a:srgbClr val="254192"/>
                </a:solidFill>
              </a:defRPr>
            </a:lvl1pPr>
          </a:lstStyle>
          <a:p>
            <a:r>
              <a:rPr lang="en-US" dirty="0"/>
              <a:t>Click to edit page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B1C6DB1-7AAE-9259-D096-A999004ECA7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8773886"/>
            <a:ext cx="5508171" cy="96542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Insert caption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C2C5BE5-7527-C075-3587-C676D47CC9E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7200" y="2738438"/>
            <a:ext cx="5508171" cy="59372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22751D02-9662-19D5-8ECE-3E4F459F52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79367" y="8773886"/>
            <a:ext cx="5508171" cy="96542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Insert caption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B00A2EE1-BA8B-E033-3BFC-BBD08B2046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9914" y="2738438"/>
            <a:ext cx="5508171" cy="59372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D03BA3DD-DE1A-28C1-CC2C-D8595DEED7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22629" y="8773886"/>
            <a:ext cx="5508171" cy="96542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Insert caption</a:t>
            </a:r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795123F3-84F1-FA84-BFAA-16D4EEAC0F6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322629" y="2738438"/>
            <a:ext cx="5508171" cy="59372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9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Big Images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F0CE-F5FC-720B-C40A-1CFFDA649D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9" y="547688"/>
            <a:ext cx="16579517" cy="1967948"/>
          </a:xfrm>
        </p:spPr>
        <p:txBody>
          <a:bodyPr/>
          <a:lstStyle>
            <a:lvl1pPr>
              <a:defRPr>
                <a:solidFill>
                  <a:srgbClr val="254192"/>
                </a:solidFill>
              </a:defRPr>
            </a:lvl1pPr>
          </a:lstStyle>
          <a:p>
            <a:r>
              <a:rPr lang="en-US" dirty="0"/>
              <a:t>Click to edit page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B1C6DB1-7AAE-9259-D096-A999004ECA7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199" y="8773886"/>
            <a:ext cx="8458200" cy="96542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Insert caption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C2C5BE5-7527-C075-3587-C676D47CC9E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7199" y="2738438"/>
            <a:ext cx="8458200" cy="593725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0D65E104-6EAE-D80D-3768-C1A02004996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69971" y="8773886"/>
            <a:ext cx="8458200" cy="96542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Insert caption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FD25A553-B5C7-FA48-CAAC-414441034F2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69971" y="2738438"/>
            <a:ext cx="8458200" cy="59372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634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47688"/>
            <a:ext cx="17373600" cy="1967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page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38437"/>
            <a:ext cx="17373600" cy="697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5364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6" r:id="rId2"/>
    <p:sldLayoutId id="2147483648" r:id="rId3"/>
    <p:sldLayoutId id="2147483713" r:id="rId4"/>
    <p:sldLayoutId id="2147483737" r:id="rId5"/>
    <p:sldLayoutId id="2147483708" r:id="rId6"/>
    <p:sldLayoutId id="2147483711" r:id="rId7"/>
    <p:sldLayoutId id="2147483714" r:id="rId8"/>
    <p:sldLayoutId id="2147483716" r:id="rId9"/>
    <p:sldLayoutId id="2147483712" r:id="rId10"/>
    <p:sldLayoutId id="2147483715" r:id="rId11"/>
    <p:sldLayoutId id="2147483736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000" b="1" i="0" kern="1200">
          <a:solidFill>
            <a:srgbClr val="25419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900" indent="-342900" algn="l" defTabSz="1371600" rtl="0" eaLnBrk="1" latinLnBrk="0" hangingPunct="1">
        <a:lnSpc>
          <a:spcPct val="150000"/>
        </a:lnSpc>
        <a:spcBef>
          <a:spcPts val="1500"/>
        </a:spcBef>
        <a:buClr>
          <a:srgbClr val="254192"/>
        </a:buClr>
        <a:buFont typeface="Wingdings" pitchFamily="2" charset="2"/>
        <a:buChar char="§"/>
        <a:defRPr sz="44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1028700" indent="-342900" algn="l" defTabSz="1371600" rtl="0" eaLnBrk="1" latinLnBrk="0" hangingPunct="1">
        <a:lnSpc>
          <a:spcPct val="150000"/>
        </a:lnSpc>
        <a:spcBef>
          <a:spcPts val="750"/>
        </a:spcBef>
        <a:buClr>
          <a:srgbClr val="254192"/>
        </a:buClr>
        <a:buFont typeface="Wingdings" pitchFamily="2" charset="2"/>
        <a:buChar char="§"/>
        <a:defRPr sz="40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714500" indent="-342900" algn="l" defTabSz="1371600" rtl="0" eaLnBrk="1" latinLnBrk="0" hangingPunct="1">
        <a:lnSpc>
          <a:spcPct val="150000"/>
        </a:lnSpc>
        <a:spcBef>
          <a:spcPts val="750"/>
        </a:spcBef>
        <a:buClr>
          <a:srgbClr val="254192"/>
        </a:buClr>
        <a:buFont typeface="Wingdings" pitchFamily="2" charset="2"/>
        <a:buChar char="§"/>
        <a:defRPr sz="32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2400300" indent="-342900" algn="l" defTabSz="1371600" rtl="0" eaLnBrk="1" latinLnBrk="0" hangingPunct="1">
        <a:lnSpc>
          <a:spcPct val="150000"/>
        </a:lnSpc>
        <a:spcBef>
          <a:spcPts val="750"/>
        </a:spcBef>
        <a:buClr>
          <a:srgbClr val="254192"/>
        </a:buClr>
        <a:buFont typeface="Wingdings" pitchFamily="2" charset="2"/>
        <a:buChar char="§"/>
        <a:defRPr sz="28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3086100" indent="-342900" algn="l" defTabSz="1371600" rtl="0" eaLnBrk="1" latinLnBrk="0" hangingPunct="1">
        <a:lnSpc>
          <a:spcPct val="150000"/>
        </a:lnSpc>
        <a:spcBef>
          <a:spcPts val="750"/>
        </a:spcBef>
        <a:buClr>
          <a:srgbClr val="254192"/>
        </a:buClr>
        <a:buFont typeface="Wingdings" pitchFamily="2" charset="2"/>
        <a:buChar char="§"/>
        <a:defRPr sz="2800" b="0" i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40">
          <p15:clr>
            <a:srgbClr val="F26B43"/>
          </p15:clr>
        </p15:guide>
        <p15:guide id="2" pos="5760">
          <p15:clr>
            <a:srgbClr val="F26B43"/>
          </p15:clr>
        </p15:guide>
        <p15:guide id="3" orient="horz" pos="1456">
          <p15:clr>
            <a:srgbClr val="F26B43"/>
          </p15:clr>
        </p15:guide>
        <p15:guide id="4" orient="horz" pos="22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different types of systems&#10;&#10;AI-generated content may be incorrect.">
            <a:extLst>
              <a:ext uri="{FF2B5EF4-FFF2-40B4-BE49-F238E27FC236}">
                <a16:creationId xmlns:a16="http://schemas.microsoft.com/office/drawing/2014/main" id="{90180307-5666-ECA7-1614-4754FCF850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01600"/>
            <a:ext cx="10083800" cy="10083800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F2CB0-5F00-454D-EE8D-1F1EF24D9857}"/>
              </a:ext>
            </a:extLst>
          </p:cNvPr>
          <p:cNvSpPr txBox="1"/>
          <p:nvPr/>
        </p:nvSpPr>
        <p:spPr>
          <a:xfrm>
            <a:off x="13163550" y="889635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Crompton, Burke, Nickel, &amp; Chigona (2024)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60C07D-7663-DB5F-1536-32BC63E9A8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15993" y="744319"/>
            <a:ext cx="3097095" cy="30658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FBABD53-EB9B-DBC6-98B7-4223D02FFEA8}"/>
              </a:ext>
            </a:extLst>
          </p:cNvPr>
          <p:cNvSpPr txBox="1"/>
          <p:nvPr/>
        </p:nvSpPr>
        <p:spPr>
          <a:xfrm>
            <a:off x="419100" y="990600"/>
            <a:ext cx="45529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Socio-Ecological Technology Integration (SETI)</a:t>
            </a:r>
          </a:p>
        </p:txBody>
      </p:sp>
    </p:spTree>
    <p:extLst>
      <p:ext uri="{BB962C8B-B14F-4D97-AF65-F5344CB8AC3E}">
        <p14:creationId xmlns:p14="http://schemas.microsoft.com/office/powerpoint/2010/main" val="25667983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1.0.5407"/>
  <p:tag name="SLIDO_PRESENTATION_ID" val="00000000-0000-0000-0000-000000000000"/>
  <p:tag name="SLIDO_EVENT_UUID" val="b92bf8ec-1727-4f93-9098-4781bcf04e5e"/>
  <p:tag name="SLIDO_EVENT_SECTION_UUID" val="a97628f2-d826-4765-a68e-851f3e96f99b"/>
</p:tagLst>
</file>

<file path=ppt/theme/theme1.xml><?xml version="1.0" encoding="utf-8"?>
<a:theme xmlns:a="http://schemas.openxmlformats.org/drawingml/2006/main" name="Content Slides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MSV 343-Template" id="{9B6E5A37-0750-9D44-B44A-DAD9A9EA7D22}" vid="{53EB4008-A232-CD48-A250-A2F89732EE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36CC7481776E42A4AE6044C84FEC6D" ma:contentTypeVersion="16" ma:contentTypeDescription="Create a new document." ma:contentTypeScope="" ma:versionID="e6e457795bfe5d731e1681ebd46c0342">
  <xsd:schema xmlns:xsd="http://www.w3.org/2001/XMLSchema" xmlns:xs="http://www.w3.org/2001/XMLSchema" xmlns:p="http://schemas.microsoft.com/office/2006/metadata/properties" xmlns:ns2="08cb68cb-025e-4d7f-be6f-6e7331ff31cf" xmlns:ns3="0c8175fc-b861-4969-88b7-b5c6f8c7c444" targetNamespace="http://schemas.microsoft.com/office/2006/metadata/properties" ma:root="true" ma:fieldsID="3bb57c510244d75aae421b479956ca4a" ns2:_="" ns3:_="">
    <xsd:import namespace="08cb68cb-025e-4d7f-be6f-6e7331ff31cf"/>
    <xsd:import namespace="0c8175fc-b861-4969-88b7-b5c6f8c7c4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cb68cb-025e-4d7f-be6f-6e7331ff31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c694fdd-f828-4cf4-9107-e290f42f89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8175fc-b861-4969-88b7-b5c6f8c7c44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8a02f-ca93-4bd2-89e1-642f977cf9ae}" ma:internalName="TaxCatchAll" ma:showField="CatchAllData" ma:web="0c8175fc-b861-4969-88b7-b5c6f8c7c4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B2720A-96B7-4A03-8757-395289F81E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B169724-8226-4CCA-8A7E-AF77E8B492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cb68cb-025e-4d7f-be6f-6e7331ff31cf"/>
    <ds:schemaRef ds:uri="0c8175fc-b861-4969-88b7-b5c6f8c7c4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7357</TotalTime>
  <Words>17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Open Sans</vt:lpstr>
      <vt:lpstr>Wingdings</vt:lpstr>
      <vt:lpstr>Content Slides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 titles are nice.</dc:title>
  <dc:creator>Magana, Gaby</dc:creator>
  <cp:lastModifiedBy>Crompton, Helen</cp:lastModifiedBy>
  <cp:revision>583</cp:revision>
  <dcterms:created xsi:type="dcterms:W3CDTF">2023-09-14T16:57:44Z</dcterms:created>
  <dcterms:modified xsi:type="dcterms:W3CDTF">2025-02-25T23:26:41Z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lidoAppVersion">
    <vt:lpwstr>1.11.0.5407</vt:lpwstr>
  </property>
</Properties>
</file>